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71" r:id="rId4"/>
    <p:sldId id="262" r:id="rId5"/>
    <p:sldId id="272" r:id="rId6"/>
    <p:sldId id="273" r:id="rId7"/>
    <p:sldId id="274" r:id="rId8"/>
    <p:sldId id="282" r:id="rId9"/>
    <p:sldId id="267" r:id="rId10"/>
    <p:sldId id="275" r:id="rId11"/>
    <p:sldId id="276" r:id="rId12"/>
    <p:sldId id="277" r:id="rId13"/>
    <p:sldId id="279" r:id="rId14"/>
    <p:sldId id="278" r:id="rId15"/>
    <p:sldId id="280" r:id="rId16"/>
    <p:sldId id="281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02-May-20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02-May-20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02-May-20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02-May-20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youtube.com/watch?v=GZV0SuDjDso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r-Cyrl-RS" dirty="0"/>
            </a:br>
            <a:r>
              <a:rPr lang="sr-Cyrl-RS" dirty="0"/>
              <a:t>Освајање Балкана</a:t>
            </a:r>
            <a:br>
              <a:rPr lang="sr-Cyrl-RS" dirty="0"/>
            </a:br>
            <a:r>
              <a:rPr lang="sr-Cyrl-RS" dirty="0"/>
              <a:t>Велике битке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4927" y="3581400"/>
            <a:ext cx="2703361" cy="793812"/>
          </a:xfrm>
        </p:spPr>
        <p:txBody>
          <a:bodyPr/>
          <a:lstStyle/>
          <a:p>
            <a:r>
              <a:rPr lang="sr-Cyrl-RS" dirty="0"/>
              <a:t>04.05.2020.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Освајање-Турци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9591" y="1654945"/>
            <a:ext cx="10058400" cy="4229100"/>
          </a:xfrm>
        </p:spPr>
        <p:txBody>
          <a:bodyPr>
            <a:normAutofit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Опасност која је долазила полако на наше територије су били – Турци.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Турци су народ који је створио снажну државу у Азији.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Њихов владар је био султан.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Имао је јаку власт и послушну војску.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Крајем 14. века почели су да освајају део по део Балканског полуострва.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Њихове мере током освајања биле су окрутне, а територијама које би покорили наметали су своје законе и веру(Ислам).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66F66-ED71-4B51-80DE-DC67E90A9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409" y="2122004"/>
            <a:ext cx="1867525" cy="2829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D85F61-1211-472B-9CE5-0D63975C9640}"/>
              </a:ext>
            </a:extLst>
          </p:cNvPr>
          <p:cNvSpPr txBox="1"/>
          <p:nvPr/>
        </p:nvSpPr>
        <p:spPr>
          <a:xfrm>
            <a:off x="10324624" y="5089556"/>
            <a:ext cx="186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Султан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Освајање Балкана-Велике битке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Прва српска територија на удару била је је територија данашње Македоније (тадашње Србије).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Том територијом господарили су браћа Урош и Угљеша Мрњавчевић.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Они су се први сукобили са Турцима.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Браћа су окупила војску и кренули на њих. Одлучили су да отерају Турке са Балкана.</a:t>
            </a:r>
          </a:p>
          <a:p>
            <a:pPr marL="0" indent="0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Маричка битка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Та чувена битка одиграла се на реци Марици 1371. године и по њој добила име Маричка битка.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У току ноћи, Турци су изненада напали српску војску и потпуно их поразили.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Погинула су оба брата и много српских војника.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Турци су кренули даље у освјање српских територија.</a:t>
            </a:r>
          </a:p>
          <a:p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448" y="195309"/>
            <a:ext cx="4373868" cy="59261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Битка на Марици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4114" y="2572333"/>
            <a:ext cx="3231335" cy="499341"/>
          </a:xfrm>
        </p:spPr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Мапа Маричке битке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D395FC-76A2-4B1C-ADA8-453193784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41" y="1802168"/>
            <a:ext cx="5672275" cy="29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Маричка битка-илустрације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Турски и српски ратник у борби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Борба 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1BD8BA7-92B3-428F-AB58-E6E8A541C46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r="11397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AC6EC04-3597-46C7-A52F-AC8F71D2BBB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8" r="6978"/>
          <a:stretch>
            <a:fillRect/>
          </a:stretch>
        </p:blipFill>
        <p:spPr/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DF0FEA-BB7C-49FC-B25A-3D0847537BDF}"/>
              </a:ext>
            </a:extLst>
          </p:cNvPr>
          <p:cNvSpPr txBox="1"/>
          <p:nvPr/>
        </p:nvSpPr>
        <p:spPr>
          <a:xfrm>
            <a:off x="3000652" y="5758934"/>
            <a:ext cx="822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Осмотрите одећу ратника, по чему се разликује одећа српског ратника и турског?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5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5539" y="2625599"/>
            <a:ext cx="4474209" cy="499341"/>
          </a:xfrm>
        </p:spPr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Браћа – Урош и Угљеша Мрњавчевић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ABEA2-2986-45DD-943C-580278ECE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66" y="1242039"/>
            <a:ext cx="2712637" cy="41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Освајање Балкана-Велике битке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Моравска Србија и кнез Лазар били су на путу даљег турског освајања Балканског полуострва.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Турци су одлучили да покоре српску државу.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 великом војском кренули су на кнеза Лзара.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Српски владар имао је тежак задатак-да Србију одбрани од Турака.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Турска војска је била бројнија и опремљенија, а српска знатно ослабљена сталним ратовањем унутар државе за превласт.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Тачно 18 година након Маричке битке десиће се најзначајнија битка са Турцима о којој ћемо следећег часа.</a:t>
            </a:r>
          </a:p>
        </p:txBody>
      </p:sp>
    </p:spTree>
    <p:extLst>
      <p:ext uri="{BB962C8B-B14F-4D97-AF65-F5344CB8AC3E}">
        <p14:creationId xmlns:p14="http://schemas.microsoft.com/office/powerpoint/2010/main" val="35666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176" y="2139516"/>
            <a:ext cx="6245548" cy="914401"/>
          </a:xfrm>
        </p:spPr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2231" y="3284738"/>
            <a:ext cx="6858002" cy="914400"/>
          </a:xfrm>
        </p:spPr>
        <p:txBody>
          <a:bodyPr>
            <a:normAutofit fontScale="92500"/>
          </a:bodyPr>
          <a:lstStyle/>
          <a:p>
            <a:r>
              <a:rPr lang="sr-Cyrl-RS" dirty="0"/>
              <a:t>Домаћи задатак: Читајте презентације, ускоро ће бити провера знања.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Освајање Балкана-Велике битке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Након што се угасила династија Немањић, Урош Немањић није имао наследника, за власт у Србији борили су се многи великаши.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Презаузети борбама између себе – ко ће ступити на власт, Срби нису ни слутили да су постали лака мета освајача.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Великаши су поделили делове великог царства Немањића, а територија која је остала Србији била је под влашћу кнеза Лазара Хребељановића и тако постала кнежевина.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Освајање Балкана-Велике битке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Та нова српска држава која је настала називала се Моравска Србија, зато што је заузимала крајеве око Велике, Јужне и Западне Мораве. 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Престоница Моравске Србије био је град Крушевац.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8668" y="1358283"/>
            <a:ext cx="5244377" cy="59261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Карта </a:t>
            </a:r>
            <a:br>
              <a:rPr lang="sr-Cyrl-RS" dirty="0"/>
            </a:br>
            <a:r>
              <a:rPr lang="sr-Cyrl-RS" dirty="0"/>
              <a:t>Моравске Србије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6459" y="2530137"/>
            <a:ext cx="4429821" cy="2732263"/>
          </a:xfrm>
        </p:spPr>
        <p:txBody>
          <a:bodyPr/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Раскомадано царство Немањића, једним делом успео је да сачува кнез Лазар, и створио знатно мању али идаље поносну српску државу.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467F20E-B567-4E27-B418-FD00204583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1" r="1199"/>
          <a:stretch/>
        </p:blipFill>
        <p:spPr>
          <a:xfrm>
            <a:off x="1074198" y="1040073"/>
            <a:ext cx="5244376" cy="4572000"/>
          </a:xfr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08265" y="210474"/>
            <a:ext cx="4483332" cy="787153"/>
          </a:xfrm>
        </p:spPr>
        <p:txBody>
          <a:bodyPr/>
          <a:lstStyle/>
          <a:p>
            <a:r>
              <a:rPr lang="sr-Cyrl-RS" dirty="0"/>
              <a:t>Моравска Србија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FBA237-72EC-4632-98EA-E93DB7229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073" y="1065320"/>
            <a:ext cx="9766096" cy="549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9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406" y="230819"/>
            <a:ext cx="5981224" cy="59261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Кнез Лазар Хребељановић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5457" y="1107516"/>
            <a:ext cx="4767173" cy="5240018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Кнез Лазар показао се као најхрабрији, најодговорнији, најспособнији државник и ратник. Народ је имао поверења у њега, и зато добија ту част да ступи на власт територије које је очувао.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Пошто су територије биле знатно мање, више није могло бити краљевство а ни царство та територија је постала кнежевина и он кнез.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Проширио је и ојачао територије које су остале и дан данас је једна од најзначајних личности у нашој историји.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Владао је Србијом крајем 14. века.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Народ га је доста волео па га је од милоште звао цар иако је носио титулу кнеза.</a:t>
            </a:r>
          </a:p>
          <a:p>
            <a:r>
              <a:rPr lang="en-US" dirty="0">
                <a:hlinkClick r:id="rId2"/>
              </a:rPr>
              <a:t>https://www.youtube.com/watch?v=GZV0SuDjDso</a:t>
            </a:r>
            <a:endParaRPr lang="sr-Cyrl-RS" dirty="0"/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 линку можете погледати видео о кнезу Лзару.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FF6F68-7A55-477A-A1E6-4CBB2FA14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035" y="942056"/>
            <a:ext cx="3444854" cy="470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23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4520" y="204187"/>
            <a:ext cx="7940366" cy="59261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Кнегиња Милица Хребељановић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0028" y="1080884"/>
            <a:ext cx="4676070" cy="4861601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За разлику од својих претходника(владара) он посвећује велику пажњу својој жени кад је вођење државе у питању, и она остаје запамћена у историји.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Њено име је Милица Хребељановић, рођена као принцеза Милица Немањић из династије Немањић. Она је потомак(чукунунука) Вукана Немањића.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Са кнезом Лазаром имала је седморо деце(два сина и пет кћери).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Након смрти кнеза Лазара владала је Србијом до пунолетства сина.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Бавила се и књижевношћу, а та дела учићете у старијим разредима.</a:t>
            </a:r>
          </a:p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Народ ју је изузетно волео, а она је била добар државник.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0485E-2224-4CD2-88BB-148A14AB4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" t="5747" r="8606" b="6390"/>
          <a:stretch/>
        </p:blipFill>
        <p:spPr>
          <a:xfrm>
            <a:off x="2317071" y="949911"/>
            <a:ext cx="2983677" cy="4643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0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4416" y="2672207"/>
            <a:ext cx="4039203" cy="756793"/>
          </a:xfrm>
        </p:spPr>
        <p:txBody>
          <a:bodyPr>
            <a:normAutofit/>
          </a:bodyPr>
          <a:lstStyle/>
          <a:p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Породица Хребељновић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BC017-C345-4CF3-B4D1-37AEE7498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00" y="1356110"/>
            <a:ext cx="5887166" cy="41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Задужбине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081BC0A-D1B1-46B4-9E83-7F921D3230C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2" b="332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Манастир Љубостиња</a:t>
            </a:r>
          </a:p>
          <a:p>
            <a:r>
              <a:rPr lang="sr-Cyrl-RS" dirty="0"/>
              <a:t>Задужбина кнегиње Милице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7B3377-2B79-4139-A7DD-9EF36207C0C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" b="796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Манастир Раваница</a:t>
            </a:r>
          </a:p>
          <a:p>
            <a:r>
              <a:rPr lang="sr-Cyrl-RS" dirty="0"/>
              <a:t>Задужбина кнеза Лазара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95</TotalTime>
  <Words>714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Segoe Print</vt:lpstr>
      <vt:lpstr>Nature Illustration 16x9</vt:lpstr>
      <vt:lpstr> Освајање Балкана Велике битке</vt:lpstr>
      <vt:lpstr>Освајање Балкана-Велике битке</vt:lpstr>
      <vt:lpstr>Освајање Балкана-Велике битке</vt:lpstr>
      <vt:lpstr>Карта  Моравске Србије</vt:lpstr>
      <vt:lpstr>Моравска Србија</vt:lpstr>
      <vt:lpstr>Кнез Лазар Хребељановић</vt:lpstr>
      <vt:lpstr>Кнегиња Милица Хребељановић</vt:lpstr>
      <vt:lpstr>PowerPoint Presentation</vt:lpstr>
      <vt:lpstr>Задужбине</vt:lpstr>
      <vt:lpstr>Освајање-Турци</vt:lpstr>
      <vt:lpstr>Освајање Балкана-Велике битке</vt:lpstr>
      <vt:lpstr>Маричка битка</vt:lpstr>
      <vt:lpstr>Битка на Марици</vt:lpstr>
      <vt:lpstr>Маричка битка-илустрације</vt:lpstr>
      <vt:lpstr>PowerPoint Presentation</vt:lpstr>
      <vt:lpstr>Освајање Балкана-Велике битке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Освајање Балкана Велике битке</dc:title>
  <dc:creator>Irena</dc:creator>
  <cp:lastModifiedBy>Irena</cp:lastModifiedBy>
  <cp:revision>11</cp:revision>
  <dcterms:created xsi:type="dcterms:W3CDTF">2020-05-02T11:24:17Z</dcterms:created>
  <dcterms:modified xsi:type="dcterms:W3CDTF">2020-05-02T19:04:07Z</dcterms:modified>
</cp:coreProperties>
</file>